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777" r:id="rId2"/>
    <p:sldId id="77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6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72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18/02/2021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1-2</a:t>
            </a:r>
            <a:endParaRPr lang="fr-FR" b="1" dirty="0" smtClean="0"/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Combien y </a:t>
            </a:r>
            <a:r>
              <a:rPr lang="fr-FR" dirty="0" err="1" smtClean="0"/>
              <a:t>a-t’il</a:t>
            </a:r>
            <a:r>
              <a:rPr lang="fr-FR" dirty="0" smtClean="0"/>
              <a:t> de points d’honneurs dans chacune des mains suivantes 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86155" y="1925811"/>
            <a:ext cx="1672492" cy="1505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V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5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8 7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840893" y="1925810"/>
            <a:ext cx="1672492" cy="1505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8 7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4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095631" y="1925810"/>
            <a:ext cx="2027988" cy="1505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V 9 8 7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V 9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705865" y="1925809"/>
            <a:ext cx="1774198" cy="15051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9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V 8 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10 6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86155" y="3782646"/>
            <a:ext cx="1672492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17 points</a:t>
            </a:r>
            <a:endParaRPr lang="fr-FR" sz="2400" b="1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2840893" y="3782646"/>
            <a:ext cx="1672492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10 points</a:t>
            </a:r>
            <a:endParaRPr lang="fr-FR" sz="2400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5095631" y="3782646"/>
            <a:ext cx="2027988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18 points</a:t>
            </a:r>
            <a:endParaRPr lang="fr-FR" sz="2400" b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7705865" y="3782646"/>
            <a:ext cx="1774198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13 points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68537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1-1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A l’aide de la Table de Décision, dites quel est le contrat que vous devez déclarer ?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484555" y="2034218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20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84555" y="2815763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484555" y="3597308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484555" y="4378853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22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84555" y="5160398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32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484555" y="5941943"/>
            <a:ext cx="1672492" cy="5627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 points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747109" y="2034218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1SA</a:t>
            </a:r>
            <a:endParaRPr lang="fr-FR" sz="2400" b="1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2747109" y="2815763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5SA</a:t>
            </a:r>
            <a:endParaRPr lang="fr-FR" sz="2400" b="1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2747109" y="3594822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7SA</a:t>
            </a:r>
            <a:endParaRPr lang="fr-FR" sz="2400" b="1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2747108" y="4378853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  <a:r>
              <a:rPr lang="fr-FR" sz="2400" b="1" dirty="0" smtClean="0"/>
              <a:t>SA</a:t>
            </a:r>
            <a:endParaRPr lang="fr-FR" sz="2400" b="1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2747108" y="5157912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5SA</a:t>
            </a:r>
            <a:endParaRPr lang="fr-FR" sz="2400" b="1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2747108" y="5936971"/>
            <a:ext cx="1058983" cy="56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passe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2169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1970</TotalTime>
  <Words>112</Words>
  <Application>Microsoft Office PowerPoint</Application>
  <PresentationFormat>Grand écran</PresentationFormat>
  <Paragraphs>40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Chapitre 1 - Leçon 1</vt:lpstr>
      <vt:lpstr>Chapitre 1 -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117</cp:revision>
  <dcterms:created xsi:type="dcterms:W3CDTF">2018-10-04T06:59:00Z</dcterms:created>
  <dcterms:modified xsi:type="dcterms:W3CDTF">2021-02-18T17:06:39Z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